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336433-CA56-DB4D-857D-BBE5FA45D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ADCBA41-1FB7-6749-B0A5-F61C29C54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349D8E1-BECA-6D47-8AA7-3755116F3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AF1-0B04-934F-BBF5-35F1786697B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24E4A0E-C8CD-4046-9EB5-735BF68F8F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2A728D-9C86-6045-8251-2C792F19F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E64B-76E0-9C4A-B5A5-FB7B8709C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9482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96319A7-6F55-6C43-A718-CAC53A4B0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5A6932C-3CCD-414C-9748-588AECD72C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B162963-595A-D842-AB51-716CFBF4F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AF1-0B04-934F-BBF5-35F1786697B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2D60235-58A6-974E-89DE-0B78D9E9F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159532-7E6D-9D4A-89F4-58647C9B3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E64B-76E0-9C4A-B5A5-FB7B8709C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224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4DB7E01-3E40-EA4D-B23E-C60ECC4BD7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A596C98-6C67-9A43-AE8F-5873CEB647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CE729BA-A2CE-A941-9EEF-64F92B79F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AF1-0B04-934F-BBF5-35F1786697B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ACB8766-8195-5F47-85E4-F2DEF8D84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38A6BA1-5E47-DA47-8B27-F2F6E13E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E64B-76E0-9C4A-B5A5-FB7B8709C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9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6752EB-B925-B443-B372-4FCF6C4E6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07E634E-5F9A-6C4A-A9B9-FFC7D256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6F35FA-CC67-2F40-8A9D-829368563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AF1-0B04-934F-BBF5-35F1786697B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3B92F5-624F-BC46-A092-CCFD2C0663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BFB577A-A883-314A-9F82-F0D8C6DF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E64B-76E0-9C4A-B5A5-FB7B8709C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2631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989F1D-5FBE-AF48-83C9-89174DD6A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2DD3B39-2046-DC46-ABF8-5316EE6C2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9C44D-EC9F-954A-95DE-7B8B43CA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AF1-0B04-934F-BBF5-35F1786697B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BDE5B24-C3E1-A347-BD37-C016445E5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469457-5C5F-C64B-8713-19533613F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E64B-76E0-9C4A-B5A5-FB7B8709C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9970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F915B3-6823-744C-A34F-F42F8D7B4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BE7BA2-A7C7-314C-8EF0-27E7F3F698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B460852-555A-7245-A66B-75643CA8AB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147DA2A-5322-A44F-B9D9-CD505F1E1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AF1-0B04-934F-BBF5-35F1786697B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DB419BF-D12E-0845-92A8-163E6A2F1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D4C32E2-1ECE-A24A-A348-368F0B5AA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E64B-76E0-9C4A-B5A5-FB7B8709C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69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134FFF-8D16-384B-8BFC-D7215A988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40C6822-635E-674C-8A9B-6097B61E0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A7E0D51-EC1C-434B-B06F-D4D0BC792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8A7B155-1C10-6344-846E-1B8BE3ED6D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63B2BE3A-1516-764F-9D0B-4DD13B7A19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A9656FE-E37D-824F-82F9-070B7024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AF1-0B04-934F-BBF5-35F1786697B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B6CD137-3384-3947-81E7-0B4A45054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919BD5B-1139-6A43-9D75-C488D7E1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E64B-76E0-9C4A-B5A5-FB7B8709C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9092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44F208-1973-D741-83A4-A7CCB3619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B99041-E9DF-E74C-A607-2844C178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AF1-0B04-934F-BBF5-35F1786697B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D58BBCE-93E4-9D46-9FC6-56C4E130B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A094DD8-CD1F-804E-9B1B-80C2CD001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E64B-76E0-9C4A-B5A5-FB7B8709C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9573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4039DB3-20AC-7640-BA41-3FD4881F9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AF1-0B04-934F-BBF5-35F1786697B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E201CAC-4788-CD43-896A-EE83D92F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66EC50D-D8D8-E341-8B5B-F6617F05A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E64B-76E0-9C4A-B5A5-FB7B8709C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878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88F1A7-3730-7F48-A3EB-0AAB6EAA5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B0F82-1BDE-DB4B-8381-71D603F75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0DA7A25-DCB4-EF4A-BA03-58D6E7BFF1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15CAFA6-0387-E64A-A9D3-B534F952B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AF1-0B04-934F-BBF5-35F1786697B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F49FA6C-6EB1-F544-BD15-6F7FDCD9C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23D03BF-710B-7046-8980-7645E59F0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E64B-76E0-9C4A-B5A5-FB7B8709C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433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A540E4-F516-E84E-931A-493EDEC81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60613A-B6B2-F443-AB17-1B1541E09E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5488EE9-2F7D-9847-93EB-381A80463E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84BE68C-3614-B842-B029-F54010DA9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EAF1-0B04-934F-BBF5-35F1786697B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3D218A-78F8-E949-B466-0450EA4B2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E43A64-3716-2E44-A296-609F7B7E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DE64B-76E0-9C4A-B5A5-FB7B8709C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6563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C9B5548-7B10-0F46-A3A0-F29918082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43CFFA-E10B-D344-9DA9-CC4CF4CD03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1F64E12-1D25-0C40-8E41-55357EF959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EAF1-0B04-934F-BBF5-35F1786697B9}" type="datetimeFigureOut">
              <a:rPr lang="fr-FR" smtClean="0"/>
              <a:t>23/03/2021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2E9158-EF51-6C4D-BD00-2DE2C87FC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5C90B4-19CA-DD47-9EC1-1E68F8637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DE64B-76E0-9C4A-B5A5-FB7B8709C66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385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jouet&#10;&#10;Description générée automatiquement">
            <a:extLst>
              <a:ext uri="{FF2B5EF4-FFF2-40B4-BE49-F238E27FC236}">
                <a16:creationId xmlns:a16="http://schemas.microsoft.com/office/drawing/2014/main" id="{64789D60-5CB7-6946-B994-3CDBC0895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2506" y="255583"/>
            <a:ext cx="7789333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1DAB733-0153-694F-8338-F7F26CFCA5B9}"/>
              </a:ext>
            </a:extLst>
          </p:cNvPr>
          <p:cNvSpPr txBox="1"/>
          <p:nvPr/>
        </p:nvSpPr>
        <p:spPr>
          <a:xfrm>
            <a:off x="3300799" y="1282695"/>
            <a:ext cx="1472887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Produit 20 </a:t>
            </a:r>
            <a:r>
              <a:rPr lang="fr-FR" dirty="0" err="1"/>
              <a:t>t</a:t>
            </a:r>
            <a:r>
              <a:rPr lang="fr-FR" dirty="0"/>
              <a:t>.</a:t>
            </a:r>
          </a:p>
          <a:p>
            <a:r>
              <a:rPr lang="fr-FR" dirty="0"/>
              <a:t> d’O</a:t>
            </a:r>
            <a:r>
              <a:rPr lang="fr-FR" baseline="-25000" dirty="0"/>
              <a:t>2</a:t>
            </a:r>
            <a:r>
              <a:rPr lang="fr-FR" dirty="0"/>
              <a:t>/an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FA7A55-C539-FE42-AE2D-69EE57C7706F}"/>
              </a:ext>
            </a:extLst>
          </p:cNvPr>
          <p:cNvSpPr/>
          <p:nvPr/>
        </p:nvSpPr>
        <p:spPr>
          <a:xfrm>
            <a:off x="179473" y="408151"/>
            <a:ext cx="41516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 forêts de la commune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AE0B4E4-AA2B-874F-AE73-8A3DB83E2088}"/>
              </a:ext>
            </a:extLst>
          </p:cNvPr>
          <p:cNvSpPr txBox="1"/>
          <p:nvPr/>
        </p:nvSpPr>
        <p:spPr>
          <a:xfrm>
            <a:off x="9763669" y="669761"/>
            <a:ext cx="1140371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Fixe 10 </a:t>
            </a:r>
            <a:r>
              <a:rPr lang="fr-FR" dirty="0" err="1"/>
              <a:t>t</a:t>
            </a:r>
            <a:r>
              <a:rPr lang="fr-FR" dirty="0"/>
              <a:t>. d’CO</a:t>
            </a:r>
            <a:r>
              <a:rPr lang="fr-FR" baseline="-25000" dirty="0"/>
              <a:t>2</a:t>
            </a:r>
            <a:r>
              <a:rPr lang="fr-FR" dirty="0"/>
              <a:t>/an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24BBC3-074D-3F44-ACC7-B8B8E4F3F1A0}"/>
              </a:ext>
            </a:extLst>
          </p:cNvPr>
          <p:cNvSpPr txBox="1"/>
          <p:nvPr/>
        </p:nvSpPr>
        <p:spPr>
          <a:xfrm>
            <a:off x="2491569" y="5166683"/>
            <a:ext cx="1618459" cy="10215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Filtre 80’000 à 160’000 m3/d’eau/an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075EE3CA-A503-4E4D-9DB4-06721196CE77}"/>
              </a:ext>
            </a:extLst>
          </p:cNvPr>
          <p:cNvSpPr txBox="1"/>
          <p:nvPr/>
        </p:nvSpPr>
        <p:spPr>
          <a:xfrm>
            <a:off x="5216237" y="234193"/>
            <a:ext cx="1345201" cy="13280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La forêt protège des chutes de  pierres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41EFAFD7-609C-644D-B027-0AC50EC2FE5F}"/>
              </a:ext>
            </a:extLst>
          </p:cNvPr>
          <p:cNvSpPr txBox="1"/>
          <p:nvPr/>
        </p:nvSpPr>
        <p:spPr>
          <a:xfrm>
            <a:off x="268006" y="1180539"/>
            <a:ext cx="2268262" cy="16344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Surface: XX ha</a:t>
            </a:r>
          </a:p>
          <a:p>
            <a:endParaRPr lang="fr-FR" dirty="0"/>
          </a:p>
          <a:p>
            <a:r>
              <a:rPr lang="fr-FR" dirty="0"/>
              <a:t>Composition:</a:t>
            </a:r>
          </a:p>
          <a:p>
            <a:r>
              <a:rPr lang="fr-FR" dirty="0"/>
              <a:t>Résineux: XXX %</a:t>
            </a:r>
          </a:p>
          <a:p>
            <a:r>
              <a:rPr lang="fr-FR" dirty="0"/>
              <a:t>Feuillus: XXX %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D29A9C2-59A9-344E-99F5-C86A9C67A06B}"/>
              </a:ext>
            </a:extLst>
          </p:cNvPr>
          <p:cNvSpPr txBox="1"/>
          <p:nvPr/>
        </p:nvSpPr>
        <p:spPr>
          <a:xfrm>
            <a:off x="2914453" y="2269878"/>
            <a:ext cx="1305725" cy="102155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10 à 15 m3 de bois mort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84F5351-461A-D343-B8CE-FFF2CF26E351}"/>
              </a:ext>
            </a:extLst>
          </p:cNvPr>
          <p:cNvSpPr txBox="1"/>
          <p:nvPr/>
        </p:nvSpPr>
        <p:spPr>
          <a:xfrm>
            <a:off x="10026993" y="4989316"/>
            <a:ext cx="1934348" cy="163449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Produit X m</a:t>
            </a:r>
            <a:r>
              <a:rPr lang="fr-FR" baseline="30000" dirty="0"/>
              <a:t>3</a:t>
            </a:r>
            <a:r>
              <a:rPr lang="fr-FR" dirty="0"/>
              <a:t> de bois de service et X m</a:t>
            </a:r>
            <a:r>
              <a:rPr lang="fr-FR" baseline="30000" dirty="0"/>
              <a:t>3</a:t>
            </a:r>
            <a:r>
              <a:rPr lang="fr-FR" dirty="0"/>
              <a:t> de bois énergie par année</a:t>
            </a:r>
          </a:p>
        </p:txBody>
      </p: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6D0254A2-B963-7E43-A7A2-8BB75296F560}"/>
              </a:ext>
            </a:extLst>
          </p:cNvPr>
          <p:cNvCxnSpPr>
            <a:cxnSpLocks/>
          </p:cNvCxnSpPr>
          <p:nvPr/>
        </p:nvCxnSpPr>
        <p:spPr>
          <a:xfrm>
            <a:off x="6561438" y="1027305"/>
            <a:ext cx="651091" cy="702641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4979D493-CC0C-D640-A380-EA195A7570F1}"/>
              </a:ext>
            </a:extLst>
          </p:cNvPr>
          <p:cNvSpPr txBox="1"/>
          <p:nvPr/>
        </p:nvSpPr>
        <p:spPr>
          <a:xfrm>
            <a:off x="10820970" y="1729946"/>
            <a:ext cx="1140371" cy="71508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4 arbres habitats</a:t>
            </a:r>
          </a:p>
        </p:txBody>
      </p:sp>
    </p:spTree>
    <p:extLst>
      <p:ext uri="{BB962C8B-B14F-4D97-AF65-F5344CB8AC3E}">
        <p14:creationId xmlns:p14="http://schemas.microsoft.com/office/powerpoint/2010/main" val="26185758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75</Words>
  <Application>Microsoft Macintosh PowerPoint</Application>
  <PresentationFormat>Grand écran</PresentationFormat>
  <Paragraphs>14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Microsoft Office</dc:creator>
  <cp:lastModifiedBy>Utilisateur Microsoft Office</cp:lastModifiedBy>
  <cp:revision>6</cp:revision>
  <dcterms:created xsi:type="dcterms:W3CDTF">2021-03-15T10:56:16Z</dcterms:created>
  <dcterms:modified xsi:type="dcterms:W3CDTF">2021-03-23T10:43:39Z</dcterms:modified>
</cp:coreProperties>
</file>