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>
      <p:cViewPr varScale="1">
        <p:scale>
          <a:sx n="66" d="100"/>
          <a:sy n="66" d="100"/>
        </p:scale>
        <p:origin x="3312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9">
            <a:extLst>
              <a:ext uri="{FF2B5EF4-FFF2-40B4-BE49-F238E27FC236}">
                <a16:creationId xmlns:a16="http://schemas.microsoft.com/office/drawing/2014/main" id="{E1BCAF3D-E0AB-7368-246B-7D32A7871CEB}"/>
              </a:ext>
            </a:extLst>
          </p:cNvPr>
          <p:cNvSpPr txBox="1"/>
          <p:nvPr userDrawn="1"/>
        </p:nvSpPr>
        <p:spPr>
          <a:xfrm>
            <a:off x="3542348" y="610534"/>
            <a:ext cx="5756910" cy="16738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noAutofit/>
          </a:bodyPr>
          <a:lstStyle/>
          <a:p>
            <a:pPr algn="ctr"/>
            <a:endParaRPr lang="fr-CH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Sous-titre 2">
            <a:extLst>
              <a:ext uri="{FF2B5EF4-FFF2-40B4-BE49-F238E27FC236}">
                <a16:creationId xmlns:a16="http://schemas.microsoft.com/office/drawing/2014/main" id="{68740B3D-9311-F436-3926-0637348EDC1E}"/>
              </a:ext>
            </a:extLst>
          </p:cNvPr>
          <p:cNvSpPr>
            <a:spLocks noGrp="1"/>
          </p:cNvSpPr>
          <p:nvPr userDrawn="1"/>
        </p:nvSpPr>
        <p:spPr>
          <a:xfrm>
            <a:off x="397510" y="3388099"/>
            <a:ext cx="4403090" cy="4810453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91440" tIns="45720" rIns="91440" bIns="45720" rtlCol="0">
            <a:noAutofit/>
          </a:bodyPr>
          <a:lstStyle/>
          <a:p>
            <a:pPr>
              <a:lnSpc>
                <a:spcPct val="90000"/>
              </a:lnSpc>
              <a:spcBef>
                <a:spcPts val="750"/>
              </a:spcBef>
            </a:pPr>
            <a:r>
              <a:rPr lang="fr-FR" sz="36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Objectifs</a:t>
            </a:r>
            <a:endParaRPr lang="fr-CH" sz="3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ts val="750"/>
              </a:spcBef>
            </a:pPr>
            <a:r>
              <a:rPr lang="fr-FR" sz="24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CH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4E44BD65-2457-225D-1E51-84B781214F49}"/>
              </a:ext>
            </a:extLst>
          </p:cNvPr>
          <p:cNvSpPr txBox="1"/>
          <p:nvPr userDrawn="1"/>
        </p:nvSpPr>
        <p:spPr>
          <a:xfrm>
            <a:off x="397510" y="8348177"/>
            <a:ext cx="4403090" cy="92837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noAutofit/>
          </a:bodyPr>
          <a:lstStyle/>
          <a:p>
            <a:r>
              <a:rPr lang="fr-FR" sz="24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Dates du chantier</a:t>
            </a:r>
            <a:endParaRPr lang="fr-CH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CH" sz="1200" i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1355C32E-607C-82D1-9F1B-E33A16C686F8}"/>
              </a:ext>
            </a:extLst>
          </p:cNvPr>
          <p:cNvSpPr txBox="1"/>
          <p:nvPr userDrawn="1"/>
        </p:nvSpPr>
        <p:spPr>
          <a:xfrm>
            <a:off x="391431" y="9449830"/>
            <a:ext cx="8544752" cy="4630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noAutofit/>
          </a:bodyPr>
          <a:lstStyle/>
          <a:p>
            <a:r>
              <a:rPr lang="fr-FR" sz="24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Renseignements :</a:t>
            </a:r>
            <a:endParaRPr lang="fr-CH" sz="1200" i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0B8B1E2F-B004-7B55-E27A-3FD3D85AADE5}"/>
              </a:ext>
            </a:extLst>
          </p:cNvPr>
          <p:cNvSpPr txBox="1"/>
          <p:nvPr userDrawn="1"/>
        </p:nvSpPr>
        <p:spPr>
          <a:xfrm>
            <a:off x="249075" y="10325598"/>
            <a:ext cx="5133416" cy="2268183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r>
              <a:rPr lang="fr-FR" sz="2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Respect de la signalisation</a:t>
            </a:r>
            <a:endParaRPr lang="fr-CH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Pour votre sécurité, l’accès du public aux chantiers forestiers est interdit (art. 59 de la Loi forestière) même le week-end!</a:t>
            </a:r>
            <a:endParaRPr lang="fr-CH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Image 11" descr="Une image contenant texte, arbre, extérieur, signe&#10;&#10;Description générée automatiquement">
            <a:extLst>
              <a:ext uri="{FF2B5EF4-FFF2-40B4-BE49-F238E27FC236}">
                <a16:creationId xmlns:a16="http://schemas.microsoft.com/office/drawing/2014/main" id="{11487EB5-7E0E-CBAC-D576-A5FAEFDE470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689" t="-4952" r="-6061" b="-9334"/>
          <a:stretch/>
        </p:blipFill>
        <p:spPr>
          <a:xfrm>
            <a:off x="5700972" y="10325599"/>
            <a:ext cx="3854508" cy="2480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946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A5D6E-0775-FC40-9AED-ACF66D70D3FA}" type="datetimeFigureOut">
              <a:rPr lang="fr-FR" smtClean="0"/>
              <a:t>02/09/2023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6B0B2-1891-E843-B1E3-B342ED5DFE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0437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A5D6E-0775-FC40-9AED-ACF66D70D3FA}" type="datetimeFigureOut">
              <a:rPr lang="fr-FR" smtClean="0"/>
              <a:t>02/09/2023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6B0B2-1891-E843-B1E3-B342ED5DFE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293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A5D6E-0775-FC40-9AED-ACF66D70D3FA}" type="datetimeFigureOut">
              <a:rPr lang="fr-FR" smtClean="0"/>
              <a:t>02/09/2023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6B0B2-1891-E843-B1E3-B342ED5DFE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6170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A5D6E-0775-FC40-9AED-ACF66D70D3FA}" type="datetimeFigureOut">
              <a:rPr lang="fr-FR" smtClean="0"/>
              <a:t>02/09/2023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6B0B2-1891-E843-B1E3-B342ED5DFE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6949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A5D6E-0775-FC40-9AED-ACF66D70D3FA}" type="datetimeFigureOut">
              <a:rPr lang="fr-FR" smtClean="0"/>
              <a:t>02/09/2023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6B0B2-1891-E843-B1E3-B342ED5DFE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6077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A5D6E-0775-FC40-9AED-ACF66D70D3FA}" type="datetimeFigureOut">
              <a:rPr lang="fr-FR" smtClean="0"/>
              <a:t>02/09/2023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6B0B2-1891-E843-B1E3-B342ED5DFE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3694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A5D6E-0775-FC40-9AED-ACF66D70D3FA}" type="datetimeFigureOut">
              <a:rPr lang="fr-FR" smtClean="0"/>
              <a:t>02/09/2023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6B0B2-1891-E843-B1E3-B342ED5DFE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2857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A5D6E-0775-FC40-9AED-ACF66D70D3FA}" type="datetimeFigureOut">
              <a:rPr lang="fr-FR" smtClean="0"/>
              <a:t>02/09/2023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6B0B2-1891-E843-B1E3-B342ED5DFE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0810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A5D6E-0775-FC40-9AED-ACF66D70D3FA}" type="datetimeFigureOut">
              <a:rPr lang="fr-FR" smtClean="0"/>
              <a:t>02/09/2023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6B0B2-1891-E843-B1E3-B342ED5DFE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3282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A5D6E-0775-FC40-9AED-ACF66D70D3FA}" type="datetimeFigureOut">
              <a:rPr lang="fr-FR" smtClean="0"/>
              <a:t>02/09/2023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6B0B2-1891-E843-B1E3-B342ED5DFE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6980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A5D6E-0775-FC40-9AED-ACF66D70D3FA}" type="datetimeFigureOut">
              <a:rPr lang="fr-FR" smtClean="0"/>
              <a:t>02/09/2023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6B0B2-1891-E843-B1E3-B342ED5DFE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5304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8C0C35C4-116A-ED80-F2CD-C40371910BF4}"/>
              </a:ext>
            </a:extLst>
          </p:cNvPr>
          <p:cNvSpPr>
            <a:spLocks noGrp="1"/>
          </p:cNvSpPr>
          <p:nvPr/>
        </p:nvSpPr>
        <p:spPr>
          <a:xfrm>
            <a:off x="391430" y="498764"/>
            <a:ext cx="2663497" cy="256642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wrap="square" lIns="118169" tIns="59084" rIns="118169" bIns="59084" rtlCol="0" anchor="b">
            <a:noAutofit/>
          </a:bodyPr>
          <a:lstStyle/>
          <a:p>
            <a:pPr algn="ctr">
              <a:lnSpc>
                <a:spcPct val="90000"/>
              </a:lnSpc>
            </a:pPr>
            <a:r>
              <a:rPr lang="fr-FR" sz="2908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Logo du groupement ou triage</a:t>
            </a:r>
            <a:br>
              <a:rPr lang="fr-FR" sz="2908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908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br>
              <a:rPr lang="fr-FR" sz="2908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908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QR Code renvoi sur site internet</a:t>
            </a:r>
            <a:endParaRPr lang="fr-CH" sz="155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6381C8F1-9648-41CF-5742-0A93DEE52E4E}"/>
              </a:ext>
            </a:extLst>
          </p:cNvPr>
          <p:cNvSpPr txBox="1"/>
          <p:nvPr/>
        </p:nvSpPr>
        <p:spPr>
          <a:xfrm>
            <a:off x="3599234" y="719847"/>
            <a:ext cx="56105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/>
              <a:t>…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82A86BF7-0EBA-5217-F961-3B40AFF1DADA}"/>
              </a:ext>
            </a:extLst>
          </p:cNvPr>
          <p:cNvSpPr txBox="1"/>
          <p:nvPr/>
        </p:nvSpPr>
        <p:spPr>
          <a:xfrm>
            <a:off x="564204" y="4007796"/>
            <a:ext cx="40661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…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B8C0A6EF-620F-6F40-B3C9-0BB665E35C5F}"/>
              </a:ext>
            </a:extLst>
          </p:cNvPr>
          <p:cNvSpPr txBox="1"/>
          <p:nvPr/>
        </p:nvSpPr>
        <p:spPr>
          <a:xfrm>
            <a:off x="564204" y="8832715"/>
            <a:ext cx="40661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…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C3549A94-A27E-2B8E-8244-D771F475B264}"/>
              </a:ext>
            </a:extLst>
          </p:cNvPr>
          <p:cNvSpPr txBox="1"/>
          <p:nvPr/>
        </p:nvSpPr>
        <p:spPr>
          <a:xfrm>
            <a:off x="2821022" y="9430567"/>
            <a:ext cx="5914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…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E0E74665-4447-6798-929D-7B3C2833418B}"/>
              </a:ext>
            </a:extLst>
          </p:cNvPr>
          <p:cNvSpPr txBox="1"/>
          <p:nvPr/>
        </p:nvSpPr>
        <p:spPr>
          <a:xfrm>
            <a:off x="391430" y="3229583"/>
            <a:ext cx="88183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											Image</a:t>
            </a:r>
          </a:p>
        </p:txBody>
      </p:sp>
    </p:spTree>
    <p:extLst>
      <p:ext uri="{BB962C8B-B14F-4D97-AF65-F5344CB8AC3E}">
        <p14:creationId xmlns:p14="http://schemas.microsoft.com/office/powerpoint/2010/main" val="168143694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10</TotalTime>
  <Words>30</Words>
  <Application>Microsoft Macintosh PowerPoint</Application>
  <PresentationFormat>A3 (297 x 420 mm)</PresentationFormat>
  <Paragraphs>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Microsoft Office</dc:creator>
  <cp:lastModifiedBy>Utilisateur Microsoft Office</cp:lastModifiedBy>
  <cp:revision>1</cp:revision>
  <dcterms:created xsi:type="dcterms:W3CDTF">2023-09-02T13:44:42Z</dcterms:created>
  <dcterms:modified xsi:type="dcterms:W3CDTF">2023-09-02T13:55:03Z</dcterms:modified>
</cp:coreProperties>
</file>