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62" d="100"/>
          <a:sy n="62" d="100"/>
        </p:scale>
        <p:origin x="3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5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2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bre, plein air, herbe, ciel&#10;&#10;Description générée automatiquement">
            <a:extLst>
              <a:ext uri="{FF2B5EF4-FFF2-40B4-BE49-F238E27FC236}">
                <a16:creationId xmlns:a16="http://schemas.microsoft.com/office/drawing/2014/main" id="{8E2E1103-6FB1-FC71-5B81-CB803E4A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039" y="3224528"/>
            <a:ext cx="10162311" cy="690037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A10E290-D283-C2F8-578D-856D1A9741FE}"/>
              </a:ext>
            </a:extLst>
          </p:cNvPr>
          <p:cNvSpPr>
            <a:spLocks noGrp="1"/>
          </p:cNvSpPr>
          <p:nvPr/>
        </p:nvSpPr>
        <p:spPr>
          <a:xfrm>
            <a:off x="391430" y="245429"/>
            <a:ext cx="2663497" cy="2566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18169" tIns="59084" rIns="118169" bIns="59084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du groupement ou triage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 Code renvoi sur site internet</a:t>
            </a:r>
            <a:endParaRPr lang="fr-CH" sz="155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353F5CB4-66F9-B24B-8B65-11BFE570F8EB}"/>
              </a:ext>
            </a:extLst>
          </p:cNvPr>
          <p:cNvSpPr txBox="1"/>
          <p:nvPr/>
        </p:nvSpPr>
        <p:spPr>
          <a:xfrm>
            <a:off x="3452860" y="748145"/>
            <a:ext cx="5756910" cy="16625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CH" sz="4800" b="1" kern="120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Entretien du pâturage boisé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ED8A254-14E5-4B7A-E6CA-37A52BC826BC}"/>
              </a:ext>
            </a:extLst>
          </p:cNvPr>
          <p:cNvSpPr>
            <a:spLocks noGrp="1"/>
          </p:cNvSpPr>
          <p:nvPr/>
        </p:nvSpPr>
        <p:spPr>
          <a:xfrm>
            <a:off x="397510" y="3388099"/>
            <a:ext cx="4403090" cy="492682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3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3600" dirty="0"/>
              <a:t>Maintenir l’équilibre entre production d’herbages et de bois, mais aussi conserver leur forme précieuse d’un point de vue écologique et paysager.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1C29D1-4558-23B9-F334-988849BD0F65}"/>
              </a:ext>
            </a:extLst>
          </p:cNvPr>
          <p:cNvSpPr txBox="1"/>
          <p:nvPr/>
        </p:nvSpPr>
        <p:spPr>
          <a:xfrm>
            <a:off x="397510" y="8414677"/>
            <a:ext cx="4403090" cy="9283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Dates </a:t>
            </a:r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chantier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34D3C2-1798-37B1-197F-C48994A52C1C}"/>
              </a:ext>
            </a:extLst>
          </p:cNvPr>
          <p:cNvSpPr txBox="1"/>
          <p:nvPr/>
        </p:nvSpPr>
        <p:spPr>
          <a:xfrm>
            <a:off x="391431" y="9449830"/>
            <a:ext cx="8544752" cy="4630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Renseignements : </a:t>
            </a:r>
            <a:r>
              <a:rPr lang="fr-FR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 garde forestier, Téléphone,</a:t>
            </a:r>
            <a:r>
              <a:rPr lang="fr-FR" sz="24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77530D-63E9-EF93-A866-B1C27DCD63CA}"/>
              </a:ext>
            </a:extLst>
          </p:cNvPr>
          <p:cNvSpPr txBox="1"/>
          <p:nvPr/>
        </p:nvSpPr>
        <p:spPr>
          <a:xfrm>
            <a:off x="249075" y="10384793"/>
            <a:ext cx="5133416" cy="231133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fr-FR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de la signalisation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votre sécurité, l’accès du public aux chantiers forestiers est interdit (art. 59 de la Loi forestière) même le week-end!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arbre, extérieur, signe&#10;&#10;Description générée automatiquement">
            <a:extLst>
              <a:ext uri="{FF2B5EF4-FFF2-40B4-BE49-F238E27FC236}">
                <a16:creationId xmlns:a16="http://schemas.microsoft.com/office/drawing/2014/main" id="{F54B605D-B038-16E5-3C59-A43F2C3D6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t="-4952" r="-6061" b="-9334"/>
          <a:stretch/>
        </p:blipFill>
        <p:spPr>
          <a:xfrm>
            <a:off x="5700972" y="10325599"/>
            <a:ext cx="3854508" cy="2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4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</TotalTime>
  <Words>84</Words>
  <Application>Microsoft Macintosh PowerPoint</Application>
  <PresentationFormat>A3 (297 x 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18</cp:revision>
  <cp:lastPrinted>2023-04-05T13:13:38Z</cp:lastPrinted>
  <dcterms:created xsi:type="dcterms:W3CDTF">2023-04-05T12:07:24Z</dcterms:created>
  <dcterms:modified xsi:type="dcterms:W3CDTF">2023-09-02T14:08:08Z</dcterms:modified>
</cp:coreProperties>
</file>