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62" d="100"/>
          <a:sy n="62" d="100"/>
        </p:scale>
        <p:origin x="3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831C3-C957-6746-A7DC-EEC4DD8032F7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C75E-444B-0042-9938-ED4BABCAF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5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AC75E-444B-0042-9938-ED4BABCAF3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ein air, herbe, chute, ciel&#10;&#10;Description générée automatiquement">
            <a:extLst>
              <a:ext uri="{FF2B5EF4-FFF2-40B4-BE49-F238E27FC236}">
                <a16:creationId xmlns:a16="http://schemas.microsoft.com/office/drawing/2014/main" id="{79AB8E68-358B-40B8-BAA8-B7F8D319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0"/>
          <a:stretch/>
        </p:blipFill>
        <p:spPr>
          <a:xfrm>
            <a:off x="249075" y="3264032"/>
            <a:ext cx="9145242" cy="685523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9ED8A254-14E5-4B7A-E6CA-37A52BC826BC}"/>
              </a:ext>
            </a:extLst>
          </p:cNvPr>
          <p:cNvSpPr>
            <a:spLocks noGrp="1"/>
          </p:cNvSpPr>
          <p:nvPr/>
        </p:nvSpPr>
        <p:spPr>
          <a:xfrm>
            <a:off x="397510" y="3388099"/>
            <a:ext cx="4403090" cy="48104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Apporter de la lumière et de la chaleur nécessaires au développement de certaines plantes, insectes, papillons </a:t>
            </a:r>
            <a:r>
              <a:rPr lang="fr-FR" sz="36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petite </a:t>
            </a:r>
            <a:r>
              <a:rPr lang="fr-FR" sz="3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fauve. 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1C29D1-4558-23B9-F334-988849BD0F65}"/>
              </a:ext>
            </a:extLst>
          </p:cNvPr>
          <p:cNvSpPr txBox="1"/>
          <p:nvPr/>
        </p:nvSpPr>
        <p:spPr>
          <a:xfrm>
            <a:off x="397510" y="8348177"/>
            <a:ext cx="4403090" cy="9283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 du chantier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34D3C2-1798-37B1-197F-C48994A52C1C}"/>
              </a:ext>
            </a:extLst>
          </p:cNvPr>
          <p:cNvSpPr txBox="1"/>
          <p:nvPr/>
        </p:nvSpPr>
        <p:spPr>
          <a:xfrm>
            <a:off x="391431" y="9449830"/>
            <a:ext cx="8544752" cy="4630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Renseignements :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garde forestier, Téléphone,</a:t>
            </a:r>
            <a:r>
              <a:rPr lang="fr-FR" sz="24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A10E290-D283-C2F8-578D-856D1A9741FE}"/>
              </a:ext>
            </a:extLst>
          </p:cNvPr>
          <p:cNvSpPr>
            <a:spLocks noGrp="1"/>
          </p:cNvSpPr>
          <p:nvPr/>
        </p:nvSpPr>
        <p:spPr>
          <a:xfrm>
            <a:off x="391430" y="498764"/>
            <a:ext cx="2663497" cy="2566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18169" tIns="59084" rIns="118169" bIns="59084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du groupement ou triage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 Code renvoi sur site internet</a:t>
            </a:r>
            <a:endParaRPr lang="fr-CH" sz="155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353F5CB4-66F9-B24B-8B65-11BFE570F8EB}"/>
              </a:ext>
            </a:extLst>
          </p:cNvPr>
          <p:cNvSpPr txBox="1"/>
          <p:nvPr/>
        </p:nvSpPr>
        <p:spPr>
          <a:xfrm>
            <a:off x="3452860" y="705784"/>
            <a:ext cx="5756910" cy="16738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CH" sz="4800" b="1" kern="120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TRAITEMENT DE LISIÈRES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77530D-63E9-EF93-A866-B1C27DCD63CA}"/>
              </a:ext>
            </a:extLst>
          </p:cNvPr>
          <p:cNvSpPr txBox="1"/>
          <p:nvPr/>
        </p:nvSpPr>
        <p:spPr>
          <a:xfrm>
            <a:off x="249075" y="10325598"/>
            <a:ext cx="5133416" cy="226818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fr-FR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 la signalisation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votre sécurité, l’accès du public aux chantiers forestiers est interdit (art. 59 de la Loi forestière) même le week-end!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arbre, extérieur, signe&#10;&#10;Description générée automatiquement">
            <a:extLst>
              <a:ext uri="{FF2B5EF4-FFF2-40B4-BE49-F238E27FC236}">
                <a16:creationId xmlns:a16="http://schemas.microsoft.com/office/drawing/2014/main" id="{F54B605D-B038-16E5-3C59-A43F2C3D6C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t="-4952" r="-6061" b="-9334"/>
          <a:stretch/>
        </p:blipFill>
        <p:spPr>
          <a:xfrm>
            <a:off x="5700972" y="10325599"/>
            <a:ext cx="385450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4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82</Words>
  <Application>Microsoft Macintosh PowerPoint</Application>
  <PresentationFormat>A3 (297 x 420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11</cp:revision>
  <cp:lastPrinted>2023-04-05T12:32:49Z</cp:lastPrinted>
  <dcterms:created xsi:type="dcterms:W3CDTF">2023-04-05T12:07:24Z</dcterms:created>
  <dcterms:modified xsi:type="dcterms:W3CDTF">2023-09-02T14:06:11Z</dcterms:modified>
</cp:coreProperties>
</file>